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4"/>
  </p:sldMasterIdLst>
  <p:sldIdLst>
    <p:sldId id="256" r:id="rId5"/>
    <p:sldId id="261" r:id="rId6"/>
    <p:sldId id="266" r:id="rId7"/>
    <p:sldId id="267" r:id="rId8"/>
    <p:sldId id="265" r:id="rId9"/>
    <p:sldId id="262" r:id="rId10"/>
    <p:sldId id="260" r:id="rId11"/>
    <p:sldId id="263" r:id="rId12"/>
    <p:sldId id="268" r:id="rId13"/>
    <p:sldId id="258" r:id="rId14"/>
    <p:sldId id="264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7D23F0-9108-462C-BB2E-7D8A28B23C6C}" v="10" dt="2021-02-22T00:09:13.6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3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BE7AC0-6E1C-4EC5-A285-15C60D753791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62F1088-D7D3-4A3A-9BCE-0909B7A17C07}">
      <dgm:prSet/>
      <dgm:spPr/>
      <dgm:t>
        <a:bodyPr/>
        <a:lstStyle/>
        <a:p>
          <a:r>
            <a:rPr lang="en-US" dirty="0"/>
            <a:t>iPad and Tablets</a:t>
          </a:r>
        </a:p>
      </dgm:t>
    </dgm:pt>
    <dgm:pt modelId="{8510C459-2211-43C4-8181-250058F89BE4}" type="parTrans" cxnId="{0C3F09D0-DA5C-4829-990E-C5CF773D167A}">
      <dgm:prSet/>
      <dgm:spPr/>
      <dgm:t>
        <a:bodyPr/>
        <a:lstStyle/>
        <a:p>
          <a:endParaRPr lang="en-US"/>
        </a:p>
      </dgm:t>
    </dgm:pt>
    <dgm:pt modelId="{E15D3E35-A034-4366-B050-CDF494C159A8}" type="sibTrans" cxnId="{0C3F09D0-DA5C-4829-990E-C5CF773D167A}">
      <dgm:prSet/>
      <dgm:spPr/>
      <dgm:t>
        <a:bodyPr/>
        <a:lstStyle/>
        <a:p>
          <a:endParaRPr lang="en-US"/>
        </a:p>
      </dgm:t>
    </dgm:pt>
    <dgm:pt modelId="{52657C95-FF56-4DD9-BD89-DCC8C86EB074}">
      <dgm:prSet/>
      <dgm:spPr/>
      <dgm:t>
        <a:bodyPr/>
        <a:lstStyle/>
        <a:p>
          <a:r>
            <a:rPr lang="en-US"/>
            <a:t>We decided as a group to stick with echoAR it works well with both Apple and android products.</a:t>
          </a:r>
        </a:p>
      </dgm:t>
    </dgm:pt>
    <dgm:pt modelId="{0C46CB11-55AA-486A-B3AF-A7BEA3C5FA31}" type="parTrans" cxnId="{845B4CC2-1828-4284-B997-75349F165BD5}">
      <dgm:prSet/>
      <dgm:spPr/>
      <dgm:t>
        <a:bodyPr/>
        <a:lstStyle/>
        <a:p>
          <a:endParaRPr lang="en-US"/>
        </a:p>
      </dgm:t>
    </dgm:pt>
    <dgm:pt modelId="{D217D1EE-0B54-4E60-AD6E-39AD177A1F7F}" type="sibTrans" cxnId="{845B4CC2-1828-4284-B997-75349F165BD5}">
      <dgm:prSet/>
      <dgm:spPr/>
      <dgm:t>
        <a:bodyPr/>
        <a:lstStyle/>
        <a:p>
          <a:endParaRPr lang="en-US"/>
        </a:p>
      </dgm:t>
    </dgm:pt>
    <dgm:pt modelId="{D85C8A1D-E760-4AA7-A171-75705489337C}">
      <dgm:prSet/>
      <dgm:spPr/>
      <dgm:t>
        <a:bodyPr/>
        <a:lstStyle/>
        <a:p>
          <a:r>
            <a:rPr lang="en-US"/>
            <a:t>Online or Face-To-Face</a:t>
          </a:r>
        </a:p>
      </dgm:t>
    </dgm:pt>
    <dgm:pt modelId="{4E4D4585-9FA7-4BB0-93E2-2B92ECC9F10C}" type="parTrans" cxnId="{F44828D1-FF0A-4F53-8E01-69524DEE7078}">
      <dgm:prSet/>
      <dgm:spPr/>
      <dgm:t>
        <a:bodyPr/>
        <a:lstStyle/>
        <a:p>
          <a:endParaRPr lang="en-US"/>
        </a:p>
      </dgm:t>
    </dgm:pt>
    <dgm:pt modelId="{D416C982-77B7-480F-A2CB-E53021B589C8}" type="sibTrans" cxnId="{F44828D1-FF0A-4F53-8E01-69524DEE7078}">
      <dgm:prSet/>
      <dgm:spPr/>
      <dgm:t>
        <a:bodyPr/>
        <a:lstStyle/>
        <a:p>
          <a:endParaRPr lang="en-US"/>
        </a:p>
      </dgm:t>
    </dgm:pt>
    <dgm:pt modelId="{218BBDB7-CCA8-444F-8124-F793DE9F0E3D}">
      <dgm:prSet/>
      <dgm:spPr/>
      <dgm:t>
        <a:bodyPr/>
        <a:lstStyle/>
        <a:p>
          <a:r>
            <a:rPr lang="en-US"/>
            <a:t>Understanding of AR with visual presentations and examples</a:t>
          </a:r>
        </a:p>
      </dgm:t>
    </dgm:pt>
    <dgm:pt modelId="{1F9DBCFF-1EA5-4D37-9AC4-1C615DB6202A}" type="parTrans" cxnId="{E708BFDE-AA83-41C2-BF93-954EE3405113}">
      <dgm:prSet/>
      <dgm:spPr/>
      <dgm:t>
        <a:bodyPr/>
        <a:lstStyle/>
        <a:p>
          <a:endParaRPr lang="en-US"/>
        </a:p>
      </dgm:t>
    </dgm:pt>
    <dgm:pt modelId="{CFAFBD68-BB16-4C16-90B4-2C4ACE795C7E}" type="sibTrans" cxnId="{E708BFDE-AA83-41C2-BF93-954EE3405113}">
      <dgm:prSet/>
      <dgm:spPr/>
      <dgm:t>
        <a:bodyPr/>
        <a:lstStyle/>
        <a:p>
          <a:endParaRPr lang="en-US"/>
        </a:p>
      </dgm:t>
    </dgm:pt>
    <dgm:pt modelId="{49360155-25D7-44FC-B0C5-0A8AD97A799A}">
      <dgm:prSet/>
      <dgm:spPr/>
      <dgm:t>
        <a:bodyPr/>
        <a:lstStyle/>
        <a:p>
          <a:r>
            <a:rPr lang="en-US"/>
            <a:t>Will have online examples  of AR with echo that pops up designs already created by us for the students.</a:t>
          </a:r>
        </a:p>
      </dgm:t>
    </dgm:pt>
    <dgm:pt modelId="{E884733A-E0F9-417C-914C-58DEC4530B77}" type="parTrans" cxnId="{012F7F05-F6B3-48F8-A8D9-F12BA9AE391B}">
      <dgm:prSet/>
      <dgm:spPr/>
      <dgm:t>
        <a:bodyPr/>
        <a:lstStyle/>
        <a:p>
          <a:endParaRPr lang="en-US"/>
        </a:p>
      </dgm:t>
    </dgm:pt>
    <dgm:pt modelId="{9EDA4FF1-605D-4758-B51F-4618912F7E93}" type="sibTrans" cxnId="{012F7F05-F6B3-48F8-A8D9-F12BA9AE391B}">
      <dgm:prSet/>
      <dgm:spPr/>
      <dgm:t>
        <a:bodyPr/>
        <a:lstStyle/>
        <a:p>
          <a:endParaRPr lang="en-US"/>
        </a:p>
      </dgm:t>
    </dgm:pt>
    <dgm:pt modelId="{77F232F4-EE16-404E-91BF-C505616F858D}" type="pres">
      <dgm:prSet presAssocID="{B6BE7AC0-6E1C-4EC5-A285-15C60D753791}" presName="Name0" presStyleCnt="0">
        <dgm:presLayoutVars>
          <dgm:dir/>
          <dgm:animLvl val="lvl"/>
          <dgm:resizeHandles val="exact"/>
        </dgm:presLayoutVars>
      </dgm:prSet>
      <dgm:spPr/>
    </dgm:pt>
    <dgm:pt modelId="{188F3F08-BCDD-4246-9C59-6DA2FB9DAFD3}" type="pres">
      <dgm:prSet presAssocID="{C62F1088-D7D3-4A3A-9BCE-0909B7A17C07}" presName="linNode" presStyleCnt="0"/>
      <dgm:spPr/>
    </dgm:pt>
    <dgm:pt modelId="{C40B54C8-767D-489E-8B9D-9D72313D3F45}" type="pres">
      <dgm:prSet presAssocID="{C62F1088-D7D3-4A3A-9BCE-0909B7A17C07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3D229CDD-816B-45A9-9A1F-321535B916CB}" type="pres">
      <dgm:prSet presAssocID="{C62F1088-D7D3-4A3A-9BCE-0909B7A17C07}" presName="descendantText" presStyleLbl="alignAccFollowNode1" presStyleIdx="0" presStyleCnt="2">
        <dgm:presLayoutVars>
          <dgm:bulletEnabled val="1"/>
        </dgm:presLayoutVars>
      </dgm:prSet>
      <dgm:spPr/>
    </dgm:pt>
    <dgm:pt modelId="{D6DD16FB-1E17-42AE-8AC1-9C83001D80C9}" type="pres">
      <dgm:prSet presAssocID="{E15D3E35-A034-4366-B050-CDF494C159A8}" presName="sp" presStyleCnt="0"/>
      <dgm:spPr/>
    </dgm:pt>
    <dgm:pt modelId="{8CD175E2-E32C-4083-B4A6-7BCC194D1F6C}" type="pres">
      <dgm:prSet presAssocID="{D85C8A1D-E760-4AA7-A171-75705489337C}" presName="linNode" presStyleCnt="0"/>
      <dgm:spPr/>
    </dgm:pt>
    <dgm:pt modelId="{FAB28A4D-11C9-46DC-B519-9C168586FF78}" type="pres">
      <dgm:prSet presAssocID="{D85C8A1D-E760-4AA7-A171-75705489337C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2F598E3F-2030-4063-BD24-057E59E4FCAE}" type="pres">
      <dgm:prSet presAssocID="{D85C8A1D-E760-4AA7-A171-75705489337C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012F7F05-F6B3-48F8-A8D9-F12BA9AE391B}" srcId="{D85C8A1D-E760-4AA7-A171-75705489337C}" destId="{49360155-25D7-44FC-B0C5-0A8AD97A799A}" srcOrd="1" destOrd="0" parTransId="{E884733A-E0F9-417C-914C-58DEC4530B77}" sibTransId="{9EDA4FF1-605D-4758-B51F-4618912F7E93}"/>
    <dgm:cxn modelId="{70D30C1A-5974-4E01-8894-068E4E72F3EC}" type="presOf" srcId="{D85C8A1D-E760-4AA7-A171-75705489337C}" destId="{FAB28A4D-11C9-46DC-B519-9C168586FF78}" srcOrd="0" destOrd="0" presId="urn:microsoft.com/office/officeart/2005/8/layout/vList5"/>
    <dgm:cxn modelId="{C6736429-1480-486C-B415-98D59AE66812}" type="presOf" srcId="{49360155-25D7-44FC-B0C5-0A8AD97A799A}" destId="{2F598E3F-2030-4063-BD24-057E59E4FCAE}" srcOrd="0" destOrd="1" presId="urn:microsoft.com/office/officeart/2005/8/layout/vList5"/>
    <dgm:cxn modelId="{58180C5E-C260-4470-A2BA-23F4DA6FE98A}" type="presOf" srcId="{C62F1088-D7D3-4A3A-9BCE-0909B7A17C07}" destId="{C40B54C8-767D-489E-8B9D-9D72313D3F45}" srcOrd="0" destOrd="0" presId="urn:microsoft.com/office/officeart/2005/8/layout/vList5"/>
    <dgm:cxn modelId="{C9EE1F42-AEB5-4B28-AB19-A72A54C9BE6A}" type="presOf" srcId="{52657C95-FF56-4DD9-BD89-DCC8C86EB074}" destId="{3D229CDD-816B-45A9-9A1F-321535B916CB}" srcOrd="0" destOrd="0" presId="urn:microsoft.com/office/officeart/2005/8/layout/vList5"/>
    <dgm:cxn modelId="{B0E10657-5E32-42CB-878E-150E73C1AF6C}" type="presOf" srcId="{B6BE7AC0-6E1C-4EC5-A285-15C60D753791}" destId="{77F232F4-EE16-404E-91BF-C505616F858D}" srcOrd="0" destOrd="0" presId="urn:microsoft.com/office/officeart/2005/8/layout/vList5"/>
    <dgm:cxn modelId="{726C6EA0-6890-4E28-8AE7-7E6C98C66DDB}" type="presOf" srcId="{218BBDB7-CCA8-444F-8124-F793DE9F0E3D}" destId="{2F598E3F-2030-4063-BD24-057E59E4FCAE}" srcOrd="0" destOrd="0" presId="urn:microsoft.com/office/officeart/2005/8/layout/vList5"/>
    <dgm:cxn modelId="{845B4CC2-1828-4284-B997-75349F165BD5}" srcId="{C62F1088-D7D3-4A3A-9BCE-0909B7A17C07}" destId="{52657C95-FF56-4DD9-BD89-DCC8C86EB074}" srcOrd="0" destOrd="0" parTransId="{0C46CB11-55AA-486A-B3AF-A7BEA3C5FA31}" sibTransId="{D217D1EE-0B54-4E60-AD6E-39AD177A1F7F}"/>
    <dgm:cxn modelId="{0C3F09D0-DA5C-4829-990E-C5CF773D167A}" srcId="{B6BE7AC0-6E1C-4EC5-A285-15C60D753791}" destId="{C62F1088-D7D3-4A3A-9BCE-0909B7A17C07}" srcOrd="0" destOrd="0" parTransId="{8510C459-2211-43C4-8181-250058F89BE4}" sibTransId="{E15D3E35-A034-4366-B050-CDF494C159A8}"/>
    <dgm:cxn modelId="{F44828D1-FF0A-4F53-8E01-69524DEE7078}" srcId="{B6BE7AC0-6E1C-4EC5-A285-15C60D753791}" destId="{D85C8A1D-E760-4AA7-A171-75705489337C}" srcOrd="1" destOrd="0" parTransId="{4E4D4585-9FA7-4BB0-93E2-2B92ECC9F10C}" sibTransId="{D416C982-77B7-480F-A2CB-E53021B589C8}"/>
    <dgm:cxn modelId="{E708BFDE-AA83-41C2-BF93-954EE3405113}" srcId="{D85C8A1D-E760-4AA7-A171-75705489337C}" destId="{218BBDB7-CCA8-444F-8124-F793DE9F0E3D}" srcOrd="0" destOrd="0" parTransId="{1F9DBCFF-1EA5-4D37-9AC4-1C615DB6202A}" sibTransId="{CFAFBD68-BB16-4C16-90B4-2C4ACE795C7E}"/>
    <dgm:cxn modelId="{A0F2BF3E-4C0B-45EB-9FA5-397EA4E5C6C5}" type="presParOf" srcId="{77F232F4-EE16-404E-91BF-C505616F858D}" destId="{188F3F08-BCDD-4246-9C59-6DA2FB9DAFD3}" srcOrd="0" destOrd="0" presId="urn:microsoft.com/office/officeart/2005/8/layout/vList5"/>
    <dgm:cxn modelId="{9A053395-45BB-47F1-A7EA-4298C14D2A11}" type="presParOf" srcId="{188F3F08-BCDD-4246-9C59-6DA2FB9DAFD3}" destId="{C40B54C8-767D-489E-8B9D-9D72313D3F45}" srcOrd="0" destOrd="0" presId="urn:microsoft.com/office/officeart/2005/8/layout/vList5"/>
    <dgm:cxn modelId="{D44D35BD-F3B1-4FB3-B0B6-E9B3684E0686}" type="presParOf" srcId="{188F3F08-BCDD-4246-9C59-6DA2FB9DAFD3}" destId="{3D229CDD-816B-45A9-9A1F-321535B916CB}" srcOrd="1" destOrd="0" presId="urn:microsoft.com/office/officeart/2005/8/layout/vList5"/>
    <dgm:cxn modelId="{9A0C35C3-5778-4B60-B068-74B7744CCE10}" type="presParOf" srcId="{77F232F4-EE16-404E-91BF-C505616F858D}" destId="{D6DD16FB-1E17-42AE-8AC1-9C83001D80C9}" srcOrd="1" destOrd="0" presId="urn:microsoft.com/office/officeart/2005/8/layout/vList5"/>
    <dgm:cxn modelId="{AB88A801-713B-4488-AC2C-A7BDBBA57A19}" type="presParOf" srcId="{77F232F4-EE16-404E-91BF-C505616F858D}" destId="{8CD175E2-E32C-4083-B4A6-7BCC194D1F6C}" srcOrd="2" destOrd="0" presId="urn:microsoft.com/office/officeart/2005/8/layout/vList5"/>
    <dgm:cxn modelId="{73484B59-EED2-410A-9D56-A0F96FC0EB76}" type="presParOf" srcId="{8CD175E2-E32C-4083-B4A6-7BCC194D1F6C}" destId="{FAB28A4D-11C9-46DC-B519-9C168586FF78}" srcOrd="0" destOrd="0" presId="urn:microsoft.com/office/officeart/2005/8/layout/vList5"/>
    <dgm:cxn modelId="{14E34655-22D4-4D94-8F78-D66F357FF740}" type="presParOf" srcId="{8CD175E2-E32C-4083-B4A6-7BCC194D1F6C}" destId="{2F598E3F-2030-4063-BD24-057E59E4FCA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29CDD-816B-45A9-9A1F-321535B916CB}">
      <dsp:nvSpPr>
        <dsp:cNvPr id="0" name=""/>
        <dsp:cNvSpPr/>
      </dsp:nvSpPr>
      <dsp:spPr>
        <a:xfrm rot="5400000">
          <a:off x="2738846" y="-753111"/>
          <a:ext cx="1374664" cy="322463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We decided as a group to stick with echoAR it works well with both Apple and android products.</a:t>
          </a:r>
        </a:p>
      </dsp:txBody>
      <dsp:txXfrm rot="-5400000">
        <a:off x="1813859" y="238982"/>
        <a:ext cx="3157532" cy="1240452"/>
      </dsp:txXfrm>
    </dsp:sp>
    <dsp:sp modelId="{C40B54C8-767D-489E-8B9D-9D72313D3F45}">
      <dsp:nvSpPr>
        <dsp:cNvPr id="0" name=""/>
        <dsp:cNvSpPr/>
      </dsp:nvSpPr>
      <dsp:spPr>
        <a:xfrm>
          <a:off x="0" y="43"/>
          <a:ext cx="1813859" cy="17183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iPad and Tablets</a:t>
          </a:r>
        </a:p>
      </dsp:txBody>
      <dsp:txXfrm>
        <a:off x="83882" y="83925"/>
        <a:ext cx="1646095" cy="1550566"/>
      </dsp:txXfrm>
    </dsp:sp>
    <dsp:sp modelId="{2F598E3F-2030-4063-BD24-057E59E4FCAE}">
      <dsp:nvSpPr>
        <dsp:cNvPr id="0" name=""/>
        <dsp:cNvSpPr/>
      </dsp:nvSpPr>
      <dsp:spPr>
        <a:xfrm rot="5400000">
          <a:off x="2738846" y="1051135"/>
          <a:ext cx="1374664" cy="322463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Understanding of AR with visual presentations and examples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Will have online examples  of AR with echo that pops up designs already created by us for the students.</a:t>
          </a:r>
        </a:p>
      </dsp:txBody>
      <dsp:txXfrm rot="-5400000">
        <a:off x="1813859" y="2043228"/>
        <a:ext cx="3157532" cy="1240452"/>
      </dsp:txXfrm>
    </dsp:sp>
    <dsp:sp modelId="{FAB28A4D-11C9-46DC-B519-9C168586FF78}">
      <dsp:nvSpPr>
        <dsp:cNvPr id="0" name=""/>
        <dsp:cNvSpPr/>
      </dsp:nvSpPr>
      <dsp:spPr>
        <a:xfrm>
          <a:off x="0" y="1804289"/>
          <a:ext cx="1813859" cy="17183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Online or Face-To-Face</a:t>
          </a:r>
        </a:p>
      </dsp:txBody>
      <dsp:txXfrm>
        <a:off x="83882" y="1888171"/>
        <a:ext cx="1646095" cy="15505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fif>
</file>

<file path=ppt/media/image12.jp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3/2/2021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16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17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200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3/2/2021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15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15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199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3/2/2021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059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3/2/2021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314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3/2/2021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914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488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92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3/2/2021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99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3" r:id="rId8"/>
    <p:sldLayoutId id="2147483720" r:id="rId9"/>
    <p:sldLayoutId id="2147483721" r:id="rId10"/>
    <p:sldLayoutId id="214748372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UCv1TjOnrv0?feature=oembe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f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2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o.echoar.xyz/dKgq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C4056FD6-9767-4B1A-ACC2-9883F6A5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79928" cy="6858000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3" descr="A light trail of a subway">
            <a:extLst>
              <a:ext uri="{FF2B5EF4-FFF2-40B4-BE49-F238E27FC236}">
                <a16:creationId xmlns:a16="http://schemas.microsoft.com/office/drawing/2014/main" id="{73BEB046-2DDC-4D16-90B3-B44B2B4861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t="3780" r="-1" b="1194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F683AB-0835-4468-992A-A40111E55E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AGAINST-REALITY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F9A8CC-93FB-4DAE-B888-6623A0DC0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anchor="t"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Roberto, Jadon, Josue, Yvan</a:t>
            </a:r>
          </a:p>
        </p:txBody>
      </p:sp>
    </p:spTree>
    <p:extLst>
      <p:ext uri="{BB962C8B-B14F-4D97-AF65-F5344CB8AC3E}">
        <p14:creationId xmlns:p14="http://schemas.microsoft.com/office/powerpoint/2010/main" val="1278304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28431-44C8-4339-A11D-A408CEE79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9C078-D952-4AFA-806F-70954827BB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Tech?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3A7E28-FE01-45B2-B2CC-CF7663D9EB8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Android and iPad</a:t>
            </a:r>
          </a:p>
          <a:p>
            <a:r>
              <a:rPr lang="en-US" dirty="0"/>
              <a:t>Unity provides users with manual editing, the shape color, and the movement.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05AAF9-0C81-4743-823E-D91C85C882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We Hope and Our Vision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DF9963-3418-4446-B301-14DD13B708E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Unity is a cross-platform that can be used to create mobile games in 2D or 3D.</a:t>
            </a:r>
          </a:p>
          <a:p>
            <a:r>
              <a:rPr lang="en-US" dirty="0"/>
              <a:t>Unity is also a platform where you can type in your game scene in order to get your item to interact in a specific demand. You can use Unity to type in codes for another platform like Echo AR.</a:t>
            </a:r>
          </a:p>
        </p:txBody>
      </p:sp>
    </p:spTree>
    <p:extLst>
      <p:ext uri="{BB962C8B-B14F-4D97-AF65-F5344CB8AC3E}">
        <p14:creationId xmlns:p14="http://schemas.microsoft.com/office/powerpoint/2010/main" val="3622157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6B0FCFA-8A2E-4F10-87BD-34565BD7C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2DA72A5-2775-4FE6-9A97-1C8DEE0E0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390A06-5E0B-4875-A67C-C0E9F28E4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775412"/>
            <a:ext cx="6154694" cy="28059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Thank you, guys. </a:t>
            </a:r>
          </a:p>
        </p:txBody>
      </p:sp>
      <p:pic>
        <p:nvPicPr>
          <p:cNvPr id="24" name="Graphic 23" descr="In Love Face Outline">
            <a:extLst>
              <a:ext uri="{FF2B5EF4-FFF2-40B4-BE49-F238E27FC236}">
                <a16:creationId xmlns:a16="http://schemas.microsoft.com/office/drawing/2014/main" id="{59573EFF-988E-4D91-A77D-D0FA6A942F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62800" y="1142999"/>
            <a:ext cx="4572000" cy="4572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B904E70-C32C-4D17-A3F8-E91792889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732B43B-AEE0-4B1A-93E5-EDA309A23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807"/>
          <a:stretch/>
        </p:blipFill>
        <p:spPr>
          <a:xfrm rot="10800000">
            <a:off x="0" y="3047998"/>
            <a:ext cx="640488" cy="254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96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30A18-4157-4B90-B9C6-328237CA4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051413"/>
            <a:ext cx="10515600" cy="1325563"/>
          </a:xfrm>
        </p:spPr>
        <p:txBody>
          <a:bodyPr/>
          <a:lstStyle/>
          <a:p>
            <a:r>
              <a:rPr lang="en-US" dirty="0"/>
              <a:t>Adobe Aero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C52C3-78FD-4A01-9882-A622ABA09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1" y="2255043"/>
            <a:ext cx="5157787" cy="823912"/>
          </a:xfrm>
        </p:spPr>
        <p:txBody>
          <a:bodyPr/>
          <a:lstStyle/>
          <a:p>
            <a:r>
              <a:rPr lang="en-US" dirty="0"/>
              <a:t>What Tech?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05E2D8-5609-4838-A281-6483CC6730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3096417"/>
            <a:ext cx="5157787" cy="3522663"/>
          </a:xfrm>
        </p:spPr>
        <p:txBody>
          <a:bodyPr>
            <a:normAutofit/>
          </a:bodyPr>
          <a:lstStyle/>
          <a:p>
            <a:r>
              <a:rPr lang="en-US" dirty="0"/>
              <a:t>iPad</a:t>
            </a:r>
          </a:p>
          <a:p>
            <a:r>
              <a:rPr lang="en-US" dirty="0"/>
              <a:t>Face to face reality</a:t>
            </a:r>
          </a:p>
          <a:p>
            <a:r>
              <a:rPr lang="en-US" dirty="0"/>
              <a:t>Picture and video recording of your work.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14142-5EC2-4441-8A02-D28C7EA975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7602" y="2255043"/>
            <a:ext cx="5183188" cy="823912"/>
          </a:xfrm>
        </p:spPr>
        <p:txBody>
          <a:bodyPr/>
          <a:lstStyle/>
          <a:p>
            <a:r>
              <a:rPr lang="en-US" dirty="0"/>
              <a:t>What We Hope and Our Vision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C28401-983F-4F53-90CF-4D8959FAC1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7603" y="3096417"/>
            <a:ext cx="5183188" cy="3522663"/>
          </a:xfrm>
        </p:spPr>
        <p:txBody>
          <a:bodyPr>
            <a:normAutofit/>
          </a:bodyPr>
          <a:lstStyle/>
          <a:p>
            <a:r>
              <a:rPr lang="en-US" sz="2000" dirty="0"/>
              <a:t>Aero is also a platform where you can generate digital items through your tech</a:t>
            </a:r>
          </a:p>
          <a:p>
            <a:r>
              <a:rPr lang="en-US" sz="2000" dirty="0"/>
              <a:t>Our vision is to build environments and characters to would act in our desire demands.</a:t>
            </a:r>
          </a:p>
          <a:p>
            <a:r>
              <a:rPr lang="en-US" sz="2000" dirty="0"/>
              <a:t>It has helped artists visualize a piece of art into a new three-dimensional form rather than something like sculpting.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F1A70106-9308-F644-9D77-A6193C797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2" y="166357"/>
            <a:ext cx="3117948" cy="2393964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8BA02F04-8631-0144-973A-0A1D5F0110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754" y="166358"/>
            <a:ext cx="2582061" cy="239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462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6B0FCFA-8A2E-4F10-87BD-34565BD7C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2DA72A5-2775-4FE6-9A97-1C8DEE0E0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28966E53-3C41-4F5A-A432-755BFE5D7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533400"/>
            <a:ext cx="2438400" cy="24384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47F75BB-A3CB-4161-B316-A2A9C88F7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>
            <a:off x="10820400" y="3144779"/>
            <a:ext cx="1371600" cy="2548349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43C045E-E7AA-4F8A-B756-AB70B0E9F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0" y="775412"/>
            <a:ext cx="7391400" cy="25932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chemeClr val="tx2"/>
                </a:solidFill>
              </a:rPr>
              <a:t>Hey Guys.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A4E8C74-D67F-4274-B02F-6CD76DF608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37604" y="3505200"/>
            <a:ext cx="7379748" cy="2667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solidFill>
                  <a:schemeClr val="tx2"/>
                </a:solidFill>
              </a:rPr>
              <a:t>Welcome to the world of Augmented Reality (AR)</a:t>
            </a:r>
          </a:p>
        </p:txBody>
      </p:sp>
    </p:spTree>
    <p:extLst>
      <p:ext uri="{BB962C8B-B14F-4D97-AF65-F5344CB8AC3E}">
        <p14:creationId xmlns:p14="http://schemas.microsoft.com/office/powerpoint/2010/main" val="293421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venirNext LT Pro Medium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venirNext LT Pro Medium" panose="020B0504020202020204" pitchFamily="34" charset="0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4C9708-F6A4-4956-B261-A4A2C4DFE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8400" y="0"/>
            <a:ext cx="5943600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venirNext LT Pro Medium" panose="020B0504020202020204" pitchFamily="34" charset="0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2DB257-3E16-4A3C-9E28-468282812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50"/>
            <a:ext cx="625465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venirNext LT Pro Medium" panose="020B0504020202020204" pitchFamily="34" charset="0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7685E6-1160-459B-8C70-301404C06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048" y="0"/>
            <a:ext cx="6251447" cy="6858000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6EE654-3935-4DB3-BAF7-805972407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4953000" cy="1664573"/>
          </a:xfrm>
        </p:spPr>
        <p:txBody>
          <a:bodyPr>
            <a:normAutofit/>
          </a:bodyPr>
          <a:lstStyle/>
          <a:p>
            <a:r>
              <a:rPr lang="en-US" dirty="0"/>
              <a:t>DO YOU USE AR TODAY?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4212C-4583-4E99-9CF8-FC075B5FA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11653"/>
            <a:ext cx="4952681" cy="3728613"/>
          </a:xfrm>
        </p:spPr>
        <p:txBody>
          <a:bodyPr>
            <a:normAutofit/>
          </a:bodyPr>
          <a:lstStyle/>
          <a:p>
            <a:r>
              <a:rPr lang="en-US" sz="1800"/>
              <a:t>Yes or No?</a:t>
            </a:r>
          </a:p>
          <a:p>
            <a:r>
              <a:rPr lang="en-US" sz="1800"/>
              <a:t>Where?</a:t>
            </a:r>
          </a:p>
          <a:p>
            <a:r>
              <a:rPr lang="en-US" sz="1800"/>
              <a:t>WAIT REALLY!?!?!?!? Yes Really (:</a:t>
            </a:r>
          </a:p>
          <a:p>
            <a:endParaRPr lang="en-US" sz="1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1429F7-75AA-4947-8BBD-696D28AC67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81" b="24345"/>
          <a:stretch/>
        </p:blipFill>
        <p:spPr>
          <a:xfrm>
            <a:off x="6858001" y="567942"/>
            <a:ext cx="4724400" cy="571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7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Google Launches ‘Star Wars’ AR Stickers on Pixel Phones">
            <a:hlinkClick r:id="" action="ppaction://media"/>
            <a:extLst>
              <a:ext uri="{FF2B5EF4-FFF2-40B4-BE49-F238E27FC236}">
                <a16:creationId xmlns:a16="http://schemas.microsoft.com/office/drawing/2014/main" id="{5A3E6661-0A05-4CD6-973A-6EDEBBEE1E2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-1524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463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6ED36-5A92-4FBD-A69B-509DDDC0E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Snapchat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0CBD79-568A-4FEF-ADBB-E3838B39E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438182"/>
            <a:ext cx="5189738" cy="31902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B55784-FD0E-4803-BADA-8A8787096E21}"/>
              </a:ext>
            </a:extLst>
          </p:cNvPr>
          <p:cNvSpPr txBox="1"/>
          <p:nvPr/>
        </p:nvSpPr>
        <p:spPr>
          <a:xfrm>
            <a:off x="838200" y="4864963"/>
            <a:ext cx="5189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camera recognizes the human body which then launches a model to follow the body as it moves.</a:t>
            </a:r>
          </a:p>
        </p:txBody>
      </p:sp>
      <p:pic>
        <p:nvPicPr>
          <p:cNvPr id="1028" name="Picture 4" descr="Snapchat's Future Lies in Augmented Reality | by Mark Racette | Medium">
            <a:extLst>
              <a:ext uri="{FF2B5EF4-FFF2-40B4-BE49-F238E27FC236}">
                <a16:creationId xmlns:a16="http://schemas.microsoft.com/office/drawing/2014/main" id="{DD832D1A-EAD2-4B64-A259-88613DD54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838" y="1438181"/>
            <a:ext cx="5239800" cy="3190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794360-BBEF-402F-ADB7-46027FB92323}"/>
              </a:ext>
            </a:extLst>
          </p:cNvPr>
          <p:cNvSpPr txBox="1"/>
          <p:nvPr/>
        </p:nvSpPr>
        <p:spPr>
          <a:xfrm>
            <a:off x="6751838" y="4864963"/>
            <a:ext cx="5239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Here the front camera recognizes the eyes, mouth, and outer head to then create an anchor where it can place the objects or visuals.</a:t>
            </a:r>
          </a:p>
        </p:txBody>
      </p:sp>
    </p:spTree>
    <p:extLst>
      <p:ext uri="{BB962C8B-B14F-4D97-AF65-F5344CB8AC3E}">
        <p14:creationId xmlns:p14="http://schemas.microsoft.com/office/powerpoint/2010/main" val="2577744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78">
            <a:extLst>
              <a:ext uri="{FF2B5EF4-FFF2-40B4-BE49-F238E27FC236}">
                <a16:creationId xmlns:a16="http://schemas.microsoft.com/office/drawing/2014/main" id="{A4FB2F27-3F7D-440E-A905-86607A92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8" name="Rectangle 80">
            <a:extLst>
              <a:ext uri="{FF2B5EF4-FFF2-40B4-BE49-F238E27FC236}">
                <a16:creationId xmlns:a16="http://schemas.microsoft.com/office/drawing/2014/main" id="{AF678C14-A033-4139-BCA9-8382B0396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3B8595F-F92B-4174-8992-D9520700D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1339"/>
            <a:ext cx="4648200" cy="2831136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So what exactly is AR?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EAF0ECD-21C5-4531-BAAA-136EA891C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152" y="2878584"/>
            <a:ext cx="4647901" cy="39794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tx2"/>
                </a:solidFill>
              </a:rPr>
              <a:t>AR or Augmented Reality is an enhance real world surroundings overlaying by computers that create digital content such as video, animations, sounds, and graphics. Launched by tech recognizing an object through a camera thus launching an object or visual.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tx2"/>
                </a:solidFill>
              </a:rPr>
              <a:t>For developers, there are plenty of platforms that they can use in order to perform an AR project. Such as Echo AR and Adobe Aero.</a:t>
            </a:r>
          </a:p>
          <a:p>
            <a:pPr>
              <a:lnSpc>
                <a:spcPct val="100000"/>
              </a:lnSpc>
            </a:pPr>
            <a:endParaRPr lang="en-US" sz="1700" dirty="0">
              <a:solidFill>
                <a:schemeClr val="tx2"/>
              </a:solidFill>
            </a:endParaRPr>
          </a:p>
        </p:txBody>
      </p:sp>
      <p:sp>
        <p:nvSpPr>
          <p:cNvPr id="89" name="Rectangle 82">
            <a:extLst>
              <a:ext uri="{FF2B5EF4-FFF2-40B4-BE49-F238E27FC236}">
                <a16:creationId xmlns:a16="http://schemas.microsoft.com/office/drawing/2014/main" id="{F43188FD-F61C-4D59-9459-319BFB20A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255" y="0"/>
            <a:ext cx="6397745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0" name="Rectangle 84">
            <a:extLst>
              <a:ext uri="{FF2B5EF4-FFF2-40B4-BE49-F238E27FC236}">
                <a16:creationId xmlns:a16="http://schemas.microsoft.com/office/drawing/2014/main" id="{60AC3FF9-EB0C-48D0-BA7C-CE7C190E1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794256" y="0"/>
            <a:ext cx="6397744" cy="6858000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 descr="A picture containing text, wall, indoor, television&#10;&#10;Description automatically generated">
            <a:extLst>
              <a:ext uri="{FF2B5EF4-FFF2-40B4-BE49-F238E27FC236}">
                <a16:creationId xmlns:a16="http://schemas.microsoft.com/office/drawing/2014/main" id="{16002869-DCF9-40FF-AFE6-0D0317D560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" r="32874" b="1"/>
          <a:stretch/>
        </p:blipFill>
        <p:spPr>
          <a:xfrm>
            <a:off x="6626806" y="1019556"/>
            <a:ext cx="4817466" cy="481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48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9232-4262-4F1B-9AE7-41FCAFD06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Echo 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7643D-5F7D-4798-8D52-046D9703E4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Tech?</a:t>
            </a:r>
          </a:p>
        </p:txBody>
      </p:sp>
      <p:graphicFrame>
        <p:nvGraphicFramePr>
          <p:cNvPr id="12" name="Content Placeholder 3">
            <a:extLst>
              <a:ext uri="{FF2B5EF4-FFF2-40B4-BE49-F238E27FC236}">
                <a16:creationId xmlns:a16="http://schemas.microsoft.com/office/drawing/2014/main" id="{453EC250-FDD8-4819-BC8B-28051403E51F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832190601"/>
              </p:ext>
            </p:extLst>
          </p:nvPr>
        </p:nvGraphicFramePr>
        <p:xfrm>
          <a:off x="839789" y="2666999"/>
          <a:ext cx="5038498" cy="3522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6E1559-38CE-4B42-BDF5-CFB548F405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3" y="2066108"/>
            <a:ext cx="5183188" cy="823912"/>
          </a:xfrm>
        </p:spPr>
        <p:txBody>
          <a:bodyPr/>
          <a:lstStyle/>
          <a:p>
            <a:r>
              <a:rPr lang="en-US" dirty="0"/>
              <a:t>What We Hope and Our Vision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E8F31A-392A-4E72-A6F3-F978661CC3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3340"/>
            <a:ext cx="5183188" cy="318632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Echo AR is a platform where you can generate digital objects through your phone.</a:t>
            </a:r>
          </a:p>
          <a:p>
            <a:r>
              <a:rPr lang="en-US" dirty="0"/>
              <a:t>Our vision is to get everyone excited about our AR technology and understanding the benefits in many fields including marketing, education, and medical fields.</a:t>
            </a:r>
          </a:p>
        </p:txBody>
      </p:sp>
      <p:pic>
        <p:nvPicPr>
          <p:cNvPr id="11" name="Picture 10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1AAC767-1D9E-4F81-B304-44DCE84B29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728" y="237798"/>
            <a:ext cx="3834384" cy="2109216"/>
          </a:xfrm>
          <a:prstGeom prst="rect">
            <a:avLst/>
          </a:prstGeom>
        </p:spPr>
      </p:pic>
      <p:pic>
        <p:nvPicPr>
          <p:cNvPr id="14" name="Picture 13" descr="Graphical user interface, qr code&#10;&#10;Description automatically generated">
            <a:extLst>
              <a:ext uri="{FF2B5EF4-FFF2-40B4-BE49-F238E27FC236}">
                <a16:creationId xmlns:a16="http://schemas.microsoft.com/office/drawing/2014/main" id="{6726A640-0DB9-4182-9334-FE41693AA3E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776" y="237799"/>
            <a:ext cx="3505504" cy="210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10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2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6" name="Picture 14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27" name="Rectangle 16">
            <a:extLst>
              <a:ext uri="{FF2B5EF4-FFF2-40B4-BE49-F238E27FC236}">
                <a16:creationId xmlns:a16="http://schemas.microsoft.com/office/drawing/2014/main" id="{26B0FCFA-8A2E-4F10-87BD-34565BD7C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8" name="Rectangle 18">
            <a:extLst>
              <a:ext uri="{FF2B5EF4-FFF2-40B4-BE49-F238E27FC236}">
                <a16:creationId xmlns:a16="http://schemas.microsoft.com/office/drawing/2014/main" id="{32DA72A5-2775-4FE6-9A97-1C8DEE0E0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9" name="Picture 20">
            <a:extLst>
              <a:ext uri="{FF2B5EF4-FFF2-40B4-BE49-F238E27FC236}">
                <a16:creationId xmlns:a16="http://schemas.microsoft.com/office/drawing/2014/main" id="{28966E53-3C41-4F5A-A432-755BFE5D7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533400"/>
            <a:ext cx="2438400" cy="2438400"/>
          </a:xfrm>
          <a:prstGeom prst="rect">
            <a:avLst/>
          </a:prstGeom>
        </p:spPr>
      </p:pic>
      <p:pic>
        <p:nvPicPr>
          <p:cNvPr id="30" name="Picture 22">
            <a:extLst>
              <a:ext uri="{FF2B5EF4-FFF2-40B4-BE49-F238E27FC236}">
                <a16:creationId xmlns:a16="http://schemas.microsoft.com/office/drawing/2014/main" id="{D47F75BB-A3CB-4161-B316-A2A9C88F7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>
            <a:off x="10820400" y="3144779"/>
            <a:ext cx="1371600" cy="2548349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02E9F6F6-081C-4AED-97C1-F92C9E575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0" y="775412"/>
            <a:ext cx="7391400" cy="25932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>
                <a:solidFill>
                  <a:schemeClr val="tx2"/>
                </a:solidFill>
              </a:rPr>
              <a:t>Tutorials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B1419E-4B25-46E3-9801-2E5D7B753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7604" y="3505200"/>
            <a:ext cx="7379748" cy="2667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>
                <a:solidFill>
                  <a:schemeClr val="tx2"/>
                </a:solidFill>
              </a:rPr>
              <a:t>Here are the links to our examples:</a:t>
            </a:r>
          </a:p>
          <a:p>
            <a:pPr marL="0" indent="0">
              <a:buNone/>
            </a:pPr>
            <a:endParaRPr lang="en-US" sz="22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502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4C9708-F6A4-4956-B261-A4A2C4DFE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8400" y="0"/>
            <a:ext cx="5943600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2DB257-3E16-4A3C-9E28-468282812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50"/>
            <a:ext cx="625465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7685E6-1160-459B-8C70-301404C06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048" y="0"/>
            <a:ext cx="6251447" cy="6858000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6B624-AA1B-44CD-99CA-BD96F9720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11653"/>
            <a:ext cx="4952681" cy="3728613"/>
          </a:xfrm>
        </p:spPr>
        <p:txBody>
          <a:bodyPr>
            <a:normAutofit/>
          </a:bodyPr>
          <a:lstStyle/>
          <a:p>
            <a:r>
              <a:rPr lang="en-US" sz="1800" dirty="0"/>
              <a:t>Please follow this link on your phones:</a:t>
            </a:r>
          </a:p>
          <a:p>
            <a:r>
              <a:rPr lang="en-US" sz="1800" dirty="0">
                <a:hlinkClick r:id="rId3"/>
              </a:rPr>
              <a:t>https://go.echoar.xyz/dKgq</a:t>
            </a:r>
            <a:r>
              <a:rPr lang="en-US" sz="1800" dirty="0"/>
              <a:t> or if you want to see it on the app(</a:t>
            </a:r>
            <a:r>
              <a:rPr lang="en-US" sz="1800" dirty="0" err="1"/>
              <a:t>echoAR</a:t>
            </a:r>
            <a:r>
              <a:rPr lang="en-US" sz="1800" dirty="0"/>
              <a:t> Go) we can use this Key Code lingering-poetry-6509 or Scan the image to the right.</a:t>
            </a:r>
          </a:p>
          <a:p>
            <a:r>
              <a:rPr lang="en-US" sz="1800" dirty="0"/>
              <a:t>From there you should be able to interact with the image.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2A8D38F7-7C85-4486-87EC-70B068D765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15" r="11359"/>
          <a:stretch/>
        </p:blipFill>
        <p:spPr>
          <a:xfrm>
            <a:off x="6858001" y="567942"/>
            <a:ext cx="4724400" cy="571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54762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LightSeedRightStep">
      <a:dk1>
        <a:srgbClr val="000000"/>
      </a:dk1>
      <a:lt1>
        <a:srgbClr val="FFFFFF"/>
      </a:lt1>
      <a:dk2>
        <a:srgbClr val="412524"/>
      </a:dk2>
      <a:lt2>
        <a:srgbClr val="E8E4E2"/>
      </a:lt2>
      <a:accent1>
        <a:srgbClr val="83A6BC"/>
      </a:accent1>
      <a:accent2>
        <a:srgbClr val="7F8BBA"/>
      </a:accent2>
      <a:accent3>
        <a:srgbClr val="A096C6"/>
      </a:accent3>
      <a:accent4>
        <a:srgbClr val="A47FBA"/>
      </a:accent4>
      <a:accent5>
        <a:srgbClr val="C492C2"/>
      </a:accent5>
      <a:accent6>
        <a:srgbClr val="BA7F9E"/>
      </a:accent6>
      <a:hlink>
        <a:srgbClr val="A6775A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515D0673C992C46994F06B1560449E2" ma:contentTypeVersion="7" ma:contentTypeDescription="Create a new document." ma:contentTypeScope="" ma:versionID="072918fb5efe85ee4b9a7aae0236d23a">
  <xsd:schema xmlns:xsd="http://www.w3.org/2001/XMLSchema" xmlns:xs="http://www.w3.org/2001/XMLSchema" xmlns:p="http://schemas.microsoft.com/office/2006/metadata/properties" xmlns:ns3="582b11d1-fc10-48e0-bda8-1d3c07ce3abc" xmlns:ns4="4c676842-3bab-47ef-aa1a-f6f1bb3e5a09" targetNamespace="http://schemas.microsoft.com/office/2006/metadata/properties" ma:root="true" ma:fieldsID="cae757bf15e3e4437583b350402a5147" ns3:_="" ns4:_="">
    <xsd:import namespace="582b11d1-fc10-48e0-bda8-1d3c07ce3abc"/>
    <xsd:import namespace="4c676842-3bab-47ef-aa1a-f6f1bb3e5a09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2b11d1-fc10-48e0-bda8-1d3c07ce3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676842-3bab-47ef-aa1a-f6f1bb3e5a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C1D243-FAA5-4AA5-A077-87332DE56771}">
  <ds:schemaRefs>
    <ds:schemaRef ds:uri="http://purl.org/dc/terms/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582b11d1-fc10-48e0-bda8-1d3c07ce3abc"/>
    <ds:schemaRef ds:uri="http://schemas.openxmlformats.org/package/2006/metadata/core-properties"/>
    <ds:schemaRef ds:uri="4c676842-3bab-47ef-aa1a-f6f1bb3e5a09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8EF9F97-EB00-4C22-8918-046A23D1C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56E8CDD-D192-40A2-9449-F400FEF48587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582b11d1-fc10-48e0-bda8-1d3c07ce3abc"/>
    <ds:schemaRef ds:uri="4c676842-3bab-47ef-aa1a-f6f1bb3e5a09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502</Words>
  <Application>Microsoft Office PowerPoint</Application>
  <PresentationFormat>Widescreen</PresentationFormat>
  <Paragraphs>46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Avenir Next LT Pro</vt:lpstr>
      <vt:lpstr>AvenirNext LT Pro Medium</vt:lpstr>
      <vt:lpstr>BlockprintVTI</vt:lpstr>
      <vt:lpstr>AGAINST-REALITY</vt:lpstr>
      <vt:lpstr>Hey Guys.</vt:lpstr>
      <vt:lpstr>DO YOU USE AR TODAY?</vt:lpstr>
      <vt:lpstr>PowerPoint Presentation</vt:lpstr>
      <vt:lpstr>Snapchat</vt:lpstr>
      <vt:lpstr>So what exactly is AR?</vt:lpstr>
      <vt:lpstr>Echo AR</vt:lpstr>
      <vt:lpstr>Tutorials</vt:lpstr>
      <vt:lpstr>PowerPoint Presentation</vt:lpstr>
      <vt:lpstr>Unity</vt:lpstr>
      <vt:lpstr>Thank you, guys. </vt:lpstr>
      <vt:lpstr>Adobe Aero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AGAINST-REALITY</dc:title>
  <dc:creator>Josue Pastore-Manzano</dc:creator>
  <cp:lastModifiedBy>Josue Pastore-Manzano</cp:lastModifiedBy>
  <cp:revision>1</cp:revision>
  <dcterms:created xsi:type="dcterms:W3CDTF">2021-03-02T16:58:30Z</dcterms:created>
  <dcterms:modified xsi:type="dcterms:W3CDTF">2021-03-02T17:00:34Z</dcterms:modified>
</cp:coreProperties>
</file>

<file path=docProps/thumbnail.jpeg>
</file>